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799763" cy="3602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5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84" y="618"/>
      </p:cViewPr>
      <p:guideLst>
        <p:guide orient="horz" pos="1135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118966"/>
            <a:ext cx="9179799" cy="772104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965" y="2041155"/>
            <a:ext cx="7559834" cy="9205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347E-8688-D04F-96CB-B95F34C6E7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291D-BD1B-F748-BF9F-AD07A2D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3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347E-8688-D04F-96CB-B95F34C6E7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291D-BD1B-F748-BF9F-AD07A2D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1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9173" y="75876"/>
            <a:ext cx="2868687" cy="161424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7486" y="75876"/>
            <a:ext cx="8431691" cy="161424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347E-8688-D04F-96CB-B95F34C6E7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291D-BD1B-F748-BF9F-AD07A2D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6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347E-8688-D04F-96CB-B95F34C6E7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291D-BD1B-F748-BF9F-AD07A2D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4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07" y="2314643"/>
            <a:ext cx="9179799" cy="71540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07" y="1526697"/>
            <a:ext cx="9179799" cy="78794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347E-8688-D04F-96CB-B95F34C6E7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291D-BD1B-F748-BF9F-AD07A2D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486" y="441083"/>
            <a:ext cx="5649252" cy="124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6734" y="441083"/>
            <a:ext cx="5651126" cy="124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347E-8688-D04F-96CB-B95F34C6E7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291D-BD1B-F748-BF9F-AD07A2D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4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88" y="144248"/>
            <a:ext cx="9719787" cy="60034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88" y="806290"/>
            <a:ext cx="4771771" cy="3360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88" y="1142313"/>
            <a:ext cx="4771771" cy="20753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130" y="806290"/>
            <a:ext cx="4773645" cy="3360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130" y="1142313"/>
            <a:ext cx="4773645" cy="20753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347E-8688-D04F-96CB-B95F34C6E7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291D-BD1B-F748-BF9F-AD07A2D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0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347E-8688-D04F-96CB-B95F34C6E7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291D-BD1B-F748-BF9F-AD07A2D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0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347E-8688-D04F-96CB-B95F34C6E7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291D-BD1B-F748-BF9F-AD07A2D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9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89" y="143415"/>
            <a:ext cx="3553048" cy="610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407" y="143415"/>
            <a:ext cx="6037368" cy="30742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89" y="753760"/>
            <a:ext cx="3553048" cy="24638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347E-8688-D04F-96CB-B95F34C6E7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291D-BD1B-F748-BF9F-AD07A2D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29" y="2521426"/>
            <a:ext cx="6479858" cy="2976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6829" y="321849"/>
            <a:ext cx="6479858" cy="21612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6829" y="2819095"/>
            <a:ext cx="6479858" cy="4227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347E-8688-D04F-96CB-B95F34C6E7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291D-BD1B-F748-BF9F-AD07A2D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2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88" y="144248"/>
            <a:ext cx="9719787" cy="600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88" y="840476"/>
            <a:ext cx="9719787" cy="2377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988" y="3338556"/>
            <a:ext cx="2519945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347E-8688-D04F-96CB-B95F34C6E7B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919" y="3338556"/>
            <a:ext cx="3419925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9830" y="3338556"/>
            <a:ext cx="2519945" cy="19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E291D-BD1B-F748-BF9F-AD07A2D8E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99064" cy="3613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8506" y="1348758"/>
            <a:ext cx="2891195" cy="229664"/>
          </a:xfrm>
        </p:spPr>
        <p:txBody>
          <a:bodyPr>
            <a:noAutofit/>
          </a:bodyPr>
          <a:lstStyle/>
          <a:p>
            <a:r>
              <a:rPr lang="en-US" sz="900" b="1" dirty="0" smtClean="0">
                <a:latin typeface="Century Gothic" charset="0"/>
                <a:cs typeface="Century Gothic" charset="0"/>
              </a:rPr>
              <a:t>DURBAN </a:t>
            </a:r>
            <a:r>
              <a:rPr lang="en-US" sz="900" b="1" dirty="0" smtClean="0">
                <a:latin typeface="Century Gothic"/>
                <a:cs typeface="Century Gothic"/>
              </a:rPr>
              <a:t>| </a:t>
            </a:r>
            <a:r>
              <a:rPr lang="en-US" sz="900" dirty="0">
                <a:latin typeface="Century Gothic"/>
                <a:cs typeface="Century Gothic"/>
              </a:rPr>
              <a:t>31 October – 2 November </a:t>
            </a:r>
            <a:r>
              <a:rPr lang="en-US" sz="900" dirty="0" smtClean="0">
                <a:latin typeface="Century Gothic"/>
                <a:cs typeface="Century Gothic"/>
              </a:rPr>
              <a:t>2018</a:t>
            </a:r>
            <a:endParaRPr lang="en-US" sz="900" dirty="0">
              <a:latin typeface="Century Gothic"/>
              <a:cs typeface="Century Gothic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526901" y="1684461"/>
            <a:ext cx="9781427" cy="3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18</a:t>
            </a:r>
            <a:r>
              <a:rPr lang="en-US" b="1" baseline="30000" dirty="0" smtClean="0">
                <a:solidFill>
                  <a:schemeClr val="bg1"/>
                </a:solidFill>
                <a:latin typeface="Century Gothic"/>
                <a:cs typeface="Century Gothic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COUNCIL OF MINISTERS</a:t>
            </a:r>
            <a:endParaRPr lang="en-US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2201943"/>
            <a:ext cx="10799064" cy="53610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UNITING THE PEOPLES OF AFRICA, ASIA, AUSTRALASIA AND THE MIDDLE EAST 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THROUGH ENHANCED COOPERATION FOR PEACE, STABILITY AND SUSTAINABLE DEVELOPMENT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48011" y="2203355"/>
            <a:ext cx="5617292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58987" y="2725948"/>
            <a:ext cx="6890232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 bwMode="auto">
          <a:xfrm>
            <a:off x="553258" y="3107291"/>
            <a:ext cx="3067489" cy="23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000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Indian Ocean Rim Association - IORA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3580226" y="3110637"/>
            <a:ext cx="783595" cy="17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000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@iora20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8954327" y="3189968"/>
            <a:ext cx="2455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000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http://</a:t>
            </a:r>
            <a:r>
              <a:rPr lang="en-US" sz="1000" dirty="0" err="1">
                <a:solidFill>
                  <a:srgbClr val="FFFFFF"/>
                </a:solidFill>
                <a:latin typeface="Century Gothic" charset="0"/>
                <a:cs typeface="Century Gothic" charset="0"/>
              </a:rPr>
              <a:t>www.iora.net</a:t>
            </a:r>
            <a:r>
              <a:rPr lang="en-US" sz="1000" dirty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/</a:t>
            </a: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5" y="3139669"/>
            <a:ext cx="358595" cy="35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ubtitle 2"/>
          <p:cNvSpPr txBox="1">
            <a:spLocks/>
          </p:cNvSpPr>
          <p:nvPr/>
        </p:nvSpPr>
        <p:spPr bwMode="auto">
          <a:xfrm>
            <a:off x="543538" y="3273201"/>
            <a:ext cx="2942105" cy="22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000" dirty="0" err="1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DIRCO_za</a:t>
            </a:r>
            <a:endParaRPr lang="en-US" sz="1000" dirty="0">
              <a:solidFill>
                <a:srgbClr val="FFFFFF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911" y="3139668"/>
            <a:ext cx="358595" cy="358595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/>
        </p:nvSpPr>
        <p:spPr bwMode="auto">
          <a:xfrm>
            <a:off x="3570506" y="3290057"/>
            <a:ext cx="105000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000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@DIRCO_ZA</a:t>
            </a:r>
            <a:endParaRPr lang="en-US" sz="1000" dirty="0">
              <a:solidFill>
                <a:srgbClr val="FFFFFF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591" y="3097127"/>
            <a:ext cx="402543" cy="402543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 bwMode="auto">
          <a:xfrm>
            <a:off x="5098134" y="3181755"/>
            <a:ext cx="927457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000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DIRCOZA</a:t>
            </a:r>
            <a:endParaRPr lang="en-US" sz="1000" dirty="0">
              <a:solidFill>
                <a:srgbClr val="FFFFFF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571" y="3096390"/>
            <a:ext cx="403280" cy="403280"/>
          </a:xfrm>
          <a:prstGeom prst="rect">
            <a:avLst/>
          </a:prstGeom>
        </p:spPr>
      </p:pic>
      <p:sp>
        <p:nvSpPr>
          <p:cNvPr id="30" name="Subtitle 2"/>
          <p:cNvSpPr txBox="1">
            <a:spLocks/>
          </p:cNvSpPr>
          <p:nvPr/>
        </p:nvSpPr>
        <p:spPr bwMode="auto">
          <a:xfrm>
            <a:off x="6385397" y="3185323"/>
            <a:ext cx="927457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000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DIRCO Flickr</a:t>
            </a:r>
            <a:endParaRPr lang="en-US" sz="1000" dirty="0">
              <a:solidFill>
                <a:srgbClr val="FFFFFF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3914" y="3112234"/>
            <a:ext cx="414456" cy="414456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 bwMode="auto">
          <a:xfrm>
            <a:off x="7827192" y="3202401"/>
            <a:ext cx="927457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000" dirty="0" err="1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thedircoza</a:t>
            </a:r>
            <a:endParaRPr lang="en-US" sz="1000" dirty="0">
              <a:solidFill>
                <a:srgbClr val="FFFFFF"/>
              </a:solidFill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54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Century Gothic</vt:lpstr>
      <vt:lpstr>Office Theme</vt:lpstr>
      <vt:lpstr>DURBAN | 31 October – 2 November 2018</vt:lpstr>
    </vt:vector>
  </TitlesOfParts>
  <Company>Department of International Relations and Cooperation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DURBAN | 27 JULY – 1 AUGUST 2018</dc:title>
  <dc:creator>Muzi Msimanga</dc:creator>
  <cp:lastModifiedBy>Marneweck, R Ms : Division: Web Development, DIRCO</cp:lastModifiedBy>
  <cp:revision>8</cp:revision>
  <dcterms:created xsi:type="dcterms:W3CDTF">2018-08-22T07:50:23Z</dcterms:created>
  <dcterms:modified xsi:type="dcterms:W3CDTF">2018-09-17T13:15:47Z</dcterms:modified>
</cp:coreProperties>
</file>