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2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7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2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4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6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4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AE870-2FE2-4E55-909C-FC27B7838492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86DFF-DA91-4490-BB38-978E68BC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4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5913" y="2729948"/>
            <a:ext cx="3597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ivaldi" panose="03020602050506090804" pitchFamily="66" charset="0"/>
              </a:rPr>
              <a:t>Type message here…</a:t>
            </a:r>
            <a:endParaRPr lang="en-US" sz="2400" dirty="0"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87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Vivaldi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Greeff, M Ms : Dir Content Development, DIRCO</dc:creator>
  <cp:lastModifiedBy>Marneweck, R Ms : Division: Web Development, DIRCO</cp:lastModifiedBy>
  <cp:revision>2</cp:revision>
  <dcterms:created xsi:type="dcterms:W3CDTF">2019-11-28T11:38:15Z</dcterms:created>
  <dcterms:modified xsi:type="dcterms:W3CDTF">2019-12-11T10:01:41Z</dcterms:modified>
</cp:coreProperties>
</file>